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7" r:id="rId2"/>
  </p:sldIdLst>
  <p:sldSz cx="5376863" cy="7169150" type="B5ISO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  <a:srgbClr val="FFFF00"/>
    <a:srgbClr val="005828"/>
    <a:srgbClr val="003A1A"/>
    <a:srgbClr val="006C31"/>
    <a:srgbClr val="004C22"/>
    <a:srgbClr val="009242"/>
    <a:srgbClr val="009A46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5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978" y="-8852"/>
            <a:ext cx="5392036" cy="718685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814" y="2513629"/>
            <a:ext cx="3426232" cy="1720995"/>
          </a:xfrm>
        </p:spPr>
        <p:txBody>
          <a:bodyPr anchor="b">
            <a:noAutofit/>
          </a:bodyPr>
          <a:lstStyle>
            <a:lvl1pPr algn="r">
              <a:defRPr sz="31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814" y="4234622"/>
            <a:ext cx="3426232" cy="114666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68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7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6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3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2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8" y="637258"/>
            <a:ext cx="3732588" cy="3558023"/>
          </a:xfrm>
        </p:spPr>
        <p:txBody>
          <a:bodyPr anchor="ctr">
            <a:normAutofit/>
          </a:bodyPr>
          <a:lstStyle>
            <a:lvl1pPr algn="l">
              <a:defRPr sz="25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8" y="4673224"/>
            <a:ext cx="3732588" cy="1642237"/>
          </a:xfrm>
        </p:spPr>
        <p:txBody>
          <a:bodyPr anchor="ctr">
            <a:normAutofit/>
          </a:bodyPr>
          <a:lstStyle>
            <a:lvl1pPr marL="0" indent="0" algn="l">
              <a:buNone/>
              <a:defRPr sz="105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1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8" y="637258"/>
            <a:ext cx="3570570" cy="3159736"/>
          </a:xfrm>
        </p:spPr>
        <p:txBody>
          <a:bodyPr anchor="ctr">
            <a:normAutofit/>
          </a:bodyPr>
          <a:lstStyle>
            <a:lvl1pPr algn="l">
              <a:defRPr sz="25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7454" y="3796994"/>
            <a:ext cx="3186958" cy="39828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94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68834" indent="0">
              <a:buFontTx/>
              <a:buNone/>
              <a:defRPr/>
            </a:lvl2pPr>
            <a:lvl3pPr marL="537667" indent="0">
              <a:buFontTx/>
              <a:buNone/>
              <a:defRPr/>
            </a:lvl3pPr>
            <a:lvl4pPr marL="806501" indent="0">
              <a:buFontTx/>
              <a:buNone/>
              <a:defRPr/>
            </a:lvl4pPr>
            <a:lvl5pPr marL="107533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4673224"/>
            <a:ext cx="3732589" cy="1642237"/>
          </a:xfrm>
        </p:spPr>
        <p:txBody>
          <a:bodyPr anchor="ctr">
            <a:normAutofit/>
          </a:bodyPr>
          <a:lstStyle>
            <a:lvl1pPr marL="0" indent="0" algn="l">
              <a:buNone/>
              <a:defRPr sz="105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83845" y="826237"/>
            <a:ext cx="268913" cy="611308"/>
          </a:xfrm>
          <a:prstGeom prst="rect">
            <a:avLst/>
          </a:prstGeom>
        </p:spPr>
        <p:txBody>
          <a:bodyPr vert="horz" lIns="53769" tIns="26884" rIns="53769" bIns="26884" rtlCol="0" anchor="ctr">
            <a:noAutofit/>
          </a:bodyPr>
          <a:lstStyle/>
          <a:p>
            <a:pPr lvl="0"/>
            <a:r>
              <a:rPr lang="en-US" sz="47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7788" y="3017520"/>
            <a:ext cx="268913" cy="611308"/>
          </a:xfrm>
          <a:prstGeom prst="rect">
            <a:avLst/>
          </a:prstGeom>
        </p:spPr>
        <p:txBody>
          <a:bodyPr vert="horz" lIns="53769" tIns="26884" rIns="53769" bIns="26884" rtlCol="0" anchor="ctr">
            <a:noAutofit/>
          </a:bodyPr>
          <a:lstStyle/>
          <a:p>
            <a:pPr lvl="0"/>
            <a:r>
              <a:rPr lang="en-US" sz="47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20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" y="2019643"/>
            <a:ext cx="3732589" cy="2713217"/>
          </a:xfrm>
        </p:spPr>
        <p:txBody>
          <a:bodyPr anchor="b">
            <a:normAutofit/>
          </a:bodyPr>
          <a:lstStyle>
            <a:lvl1pPr algn="l">
              <a:defRPr sz="25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4732860"/>
            <a:ext cx="3732589" cy="1582601"/>
          </a:xfrm>
        </p:spPr>
        <p:txBody>
          <a:bodyPr anchor="t">
            <a:normAutofit/>
          </a:bodyPr>
          <a:lstStyle>
            <a:lvl1pPr marL="0" indent="0" algn="l">
              <a:buNone/>
              <a:defRPr sz="105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8" y="637258"/>
            <a:ext cx="3570570" cy="3159736"/>
          </a:xfrm>
        </p:spPr>
        <p:txBody>
          <a:bodyPr anchor="ctr">
            <a:normAutofit/>
          </a:bodyPr>
          <a:lstStyle>
            <a:lvl1pPr algn="l">
              <a:defRPr sz="25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8456" y="4195280"/>
            <a:ext cx="3732590" cy="53758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41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8834" indent="0">
              <a:buFontTx/>
              <a:buNone/>
              <a:defRPr/>
            </a:lvl2pPr>
            <a:lvl3pPr marL="537667" indent="0">
              <a:buFontTx/>
              <a:buNone/>
              <a:defRPr/>
            </a:lvl3pPr>
            <a:lvl4pPr marL="806501" indent="0">
              <a:buFontTx/>
              <a:buNone/>
              <a:defRPr/>
            </a:lvl4pPr>
            <a:lvl5pPr marL="107533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4732860"/>
            <a:ext cx="3732589" cy="1582601"/>
          </a:xfrm>
        </p:spPr>
        <p:txBody>
          <a:bodyPr anchor="t">
            <a:normAutofit/>
          </a:bodyPr>
          <a:lstStyle>
            <a:lvl1pPr marL="0" indent="0" algn="l">
              <a:buNone/>
              <a:defRPr sz="105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83845" y="826237"/>
            <a:ext cx="268913" cy="611308"/>
          </a:xfrm>
          <a:prstGeom prst="rect">
            <a:avLst/>
          </a:prstGeom>
        </p:spPr>
        <p:txBody>
          <a:bodyPr vert="horz" lIns="53769" tIns="26884" rIns="53769" bIns="26884" rtlCol="0" anchor="ctr">
            <a:noAutofit/>
          </a:bodyPr>
          <a:lstStyle/>
          <a:p>
            <a:pPr lvl="0"/>
            <a:r>
              <a:rPr lang="en-US" sz="47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7788" y="3017520"/>
            <a:ext cx="268913" cy="611308"/>
          </a:xfrm>
          <a:prstGeom prst="rect">
            <a:avLst/>
          </a:prstGeom>
        </p:spPr>
        <p:txBody>
          <a:bodyPr vert="horz" lIns="53769" tIns="26884" rIns="53769" bIns="26884" rtlCol="0" anchor="ctr">
            <a:noAutofit/>
          </a:bodyPr>
          <a:lstStyle/>
          <a:p>
            <a:pPr lvl="0"/>
            <a:r>
              <a:rPr lang="en-US" sz="47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92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32" y="637258"/>
            <a:ext cx="3728914" cy="3159736"/>
          </a:xfrm>
        </p:spPr>
        <p:txBody>
          <a:bodyPr anchor="ctr">
            <a:normAutofit/>
          </a:bodyPr>
          <a:lstStyle>
            <a:lvl1pPr algn="l">
              <a:defRPr sz="25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8456" y="4195280"/>
            <a:ext cx="3732590" cy="53758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411">
                <a:solidFill>
                  <a:schemeClr val="accent1"/>
                </a:solidFill>
              </a:defRPr>
            </a:lvl1pPr>
            <a:lvl2pPr marL="268834" indent="0">
              <a:buFontTx/>
              <a:buNone/>
              <a:defRPr/>
            </a:lvl2pPr>
            <a:lvl3pPr marL="537667" indent="0">
              <a:buFontTx/>
              <a:buNone/>
              <a:defRPr/>
            </a:lvl3pPr>
            <a:lvl4pPr marL="806501" indent="0">
              <a:buFontTx/>
              <a:buNone/>
              <a:defRPr/>
            </a:lvl4pPr>
            <a:lvl5pPr marL="107533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4732860"/>
            <a:ext cx="3732589" cy="1582601"/>
          </a:xfrm>
        </p:spPr>
        <p:txBody>
          <a:bodyPr anchor="t">
            <a:normAutofit/>
          </a:bodyPr>
          <a:lstStyle>
            <a:lvl1pPr marL="0" indent="0" algn="l">
              <a:buNone/>
              <a:defRPr sz="105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52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5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14784" y="637258"/>
            <a:ext cx="575562" cy="548971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457" y="637258"/>
            <a:ext cx="3054784" cy="54897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2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" y="2823408"/>
            <a:ext cx="3732589" cy="1909454"/>
          </a:xfrm>
        </p:spPr>
        <p:txBody>
          <a:bodyPr anchor="b"/>
          <a:lstStyle>
            <a:lvl1pPr algn="l">
              <a:defRPr sz="2352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4732860"/>
            <a:ext cx="3732589" cy="899437"/>
          </a:xfrm>
        </p:spPr>
        <p:txBody>
          <a:bodyPr anchor="t"/>
          <a:lstStyle>
            <a:lvl1pPr marL="0" indent="0" algn="l">
              <a:buNone/>
              <a:defRPr sz="11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3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8" y="637258"/>
            <a:ext cx="3732588" cy="138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458" y="2258616"/>
            <a:ext cx="1815873" cy="4056844"/>
          </a:xfrm>
        </p:spPr>
        <p:txBody>
          <a:bodyPr>
            <a:normAutofit/>
          </a:bodyPr>
          <a:lstStyle>
            <a:lvl1pPr>
              <a:defRPr sz="1058"/>
            </a:lvl1pPr>
            <a:lvl2pPr>
              <a:defRPr sz="941"/>
            </a:lvl2pPr>
            <a:lvl3pPr>
              <a:defRPr sz="823"/>
            </a:lvl3pPr>
            <a:lvl4pPr>
              <a:defRPr sz="706"/>
            </a:lvl4pPr>
            <a:lvl5pPr>
              <a:defRPr sz="706"/>
            </a:lvl5pPr>
            <a:lvl6pPr>
              <a:defRPr sz="706"/>
            </a:lvl6pPr>
            <a:lvl7pPr>
              <a:defRPr sz="706"/>
            </a:lvl7pPr>
            <a:lvl8pPr>
              <a:defRPr sz="706"/>
            </a:lvl8pPr>
            <a:lvl9pPr>
              <a:defRPr sz="70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5173" y="2258617"/>
            <a:ext cx="1815873" cy="4056845"/>
          </a:xfrm>
        </p:spPr>
        <p:txBody>
          <a:bodyPr>
            <a:normAutofit/>
          </a:bodyPr>
          <a:lstStyle>
            <a:lvl1pPr>
              <a:defRPr sz="1058"/>
            </a:lvl1pPr>
            <a:lvl2pPr>
              <a:defRPr sz="941"/>
            </a:lvl2pPr>
            <a:lvl3pPr>
              <a:defRPr sz="823"/>
            </a:lvl3pPr>
            <a:lvl4pPr>
              <a:defRPr sz="706"/>
            </a:lvl4pPr>
            <a:lvl5pPr>
              <a:defRPr sz="706"/>
            </a:lvl5pPr>
            <a:lvl6pPr>
              <a:defRPr sz="706"/>
            </a:lvl6pPr>
            <a:lvl7pPr>
              <a:defRPr sz="706"/>
            </a:lvl7pPr>
            <a:lvl8pPr>
              <a:defRPr sz="706"/>
            </a:lvl8pPr>
            <a:lvl9pPr>
              <a:defRPr sz="70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" y="637258"/>
            <a:ext cx="3732588" cy="13807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2259028"/>
            <a:ext cx="1817380" cy="602407"/>
          </a:xfrm>
        </p:spPr>
        <p:txBody>
          <a:bodyPr anchor="b">
            <a:noAutofit/>
          </a:bodyPr>
          <a:lstStyle>
            <a:lvl1pPr marL="0" indent="0">
              <a:buNone/>
              <a:defRPr sz="1411" b="0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57" y="2861436"/>
            <a:ext cx="1817380" cy="345402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73665" y="2259028"/>
            <a:ext cx="1817380" cy="602407"/>
          </a:xfrm>
        </p:spPr>
        <p:txBody>
          <a:bodyPr anchor="b">
            <a:noAutofit/>
          </a:bodyPr>
          <a:lstStyle>
            <a:lvl1pPr marL="0" indent="0">
              <a:buNone/>
              <a:defRPr sz="1411" b="0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73665" y="2861436"/>
            <a:ext cx="1817380" cy="345402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6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" y="637258"/>
            <a:ext cx="3732588" cy="138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3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5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" y="1566596"/>
            <a:ext cx="1640685" cy="1336470"/>
          </a:xfrm>
        </p:spPr>
        <p:txBody>
          <a:bodyPr anchor="b">
            <a:normAutofit/>
          </a:bodyPr>
          <a:lstStyle>
            <a:lvl1pPr>
              <a:defRPr sz="117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985" y="538288"/>
            <a:ext cx="1991060" cy="577717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" y="2903066"/>
            <a:ext cx="1640685" cy="2701706"/>
          </a:xfrm>
        </p:spPr>
        <p:txBody>
          <a:bodyPr>
            <a:normAutofit/>
          </a:bodyPr>
          <a:lstStyle>
            <a:lvl1pPr marL="0" indent="0">
              <a:buNone/>
              <a:defRPr sz="823"/>
            </a:lvl1pPr>
            <a:lvl2pPr marL="201625" indent="0">
              <a:buNone/>
              <a:defRPr sz="617"/>
            </a:lvl2pPr>
            <a:lvl3pPr marL="403250" indent="0">
              <a:buNone/>
              <a:defRPr sz="529"/>
            </a:lvl3pPr>
            <a:lvl4pPr marL="604876" indent="0">
              <a:buNone/>
              <a:defRPr sz="441"/>
            </a:lvl4pPr>
            <a:lvl5pPr marL="806501" indent="0">
              <a:buNone/>
              <a:defRPr sz="441"/>
            </a:lvl5pPr>
            <a:lvl6pPr marL="1008126" indent="0">
              <a:buNone/>
              <a:defRPr sz="441"/>
            </a:lvl6pPr>
            <a:lvl7pPr marL="1209751" indent="0">
              <a:buNone/>
              <a:defRPr sz="441"/>
            </a:lvl7pPr>
            <a:lvl8pPr marL="1411376" indent="0">
              <a:buNone/>
              <a:defRPr sz="441"/>
            </a:lvl8pPr>
            <a:lvl9pPr marL="1613002" indent="0">
              <a:buNone/>
              <a:defRPr sz="44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3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" y="5018405"/>
            <a:ext cx="3732588" cy="592451"/>
          </a:xfrm>
        </p:spPr>
        <p:txBody>
          <a:bodyPr anchor="b">
            <a:normAutofit/>
          </a:bodyPr>
          <a:lstStyle>
            <a:lvl1pPr algn="l">
              <a:defRPr sz="141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8457" y="637258"/>
            <a:ext cx="3732588" cy="4020200"/>
          </a:xfrm>
        </p:spPr>
        <p:txBody>
          <a:bodyPr anchor="t">
            <a:normAutofit/>
          </a:bodyPr>
          <a:lstStyle>
            <a:lvl1pPr marL="0" indent="0" algn="ctr">
              <a:buNone/>
              <a:defRPr sz="941"/>
            </a:lvl1pPr>
            <a:lvl2pPr marL="268834" indent="0">
              <a:buNone/>
              <a:defRPr sz="941"/>
            </a:lvl2pPr>
            <a:lvl3pPr marL="537667" indent="0">
              <a:buNone/>
              <a:defRPr sz="941"/>
            </a:lvl3pPr>
            <a:lvl4pPr marL="806501" indent="0">
              <a:buNone/>
              <a:defRPr sz="941"/>
            </a:lvl4pPr>
            <a:lvl5pPr marL="1075334" indent="0">
              <a:buNone/>
              <a:defRPr sz="941"/>
            </a:lvl5pPr>
            <a:lvl6pPr marL="1344168" indent="0">
              <a:buNone/>
              <a:defRPr sz="941"/>
            </a:lvl6pPr>
            <a:lvl7pPr marL="1613002" indent="0">
              <a:buNone/>
              <a:defRPr sz="941"/>
            </a:lvl7pPr>
            <a:lvl8pPr marL="1881835" indent="0">
              <a:buNone/>
              <a:defRPr sz="941"/>
            </a:lvl8pPr>
            <a:lvl9pPr marL="2150669" indent="0">
              <a:buNone/>
              <a:defRPr sz="94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" y="5610856"/>
            <a:ext cx="3732588" cy="704605"/>
          </a:xfrm>
        </p:spPr>
        <p:txBody>
          <a:bodyPr>
            <a:normAutofit/>
          </a:bodyPr>
          <a:lstStyle>
            <a:lvl1pPr marL="0" indent="0">
              <a:buNone/>
              <a:defRPr sz="706"/>
            </a:lvl1pPr>
            <a:lvl2pPr marL="268834" indent="0">
              <a:buNone/>
              <a:defRPr sz="706"/>
            </a:lvl2pPr>
            <a:lvl3pPr marL="537667" indent="0">
              <a:buNone/>
              <a:defRPr sz="588"/>
            </a:lvl3pPr>
            <a:lvl4pPr marL="806501" indent="0">
              <a:buNone/>
              <a:defRPr sz="529"/>
            </a:lvl4pPr>
            <a:lvl5pPr marL="1075334" indent="0">
              <a:buNone/>
              <a:defRPr sz="529"/>
            </a:lvl5pPr>
            <a:lvl6pPr marL="1344168" indent="0">
              <a:buNone/>
              <a:defRPr sz="529"/>
            </a:lvl6pPr>
            <a:lvl7pPr marL="1613002" indent="0">
              <a:buNone/>
              <a:defRPr sz="529"/>
            </a:lvl7pPr>
            <a:lvl8pPr marL="1881835" indent="0">
              <a:buNone/>
              <a:defRPr sz="529"/>
            </a:lvl8pPr>
            <a:lvl9pPr marL="2150669" indent="0">
              <a:buNone/>
              <a:defRPr sz="52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4979" y="-8852"/>
            <a:ext cx="5392037" cy="718685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457" y="637258"/>
            <a:ext cx="3732588" cy="138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57" y="2258617"/>
            <a:ext cx="3732588" cy="405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8405" y="6315462"/>
            <a:ext cx="40228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CD0D0-8366-43BF-B072-A9DDC88C423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457" y="6315462"/>
            <a:ext cx="2718405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9604" y="6315462"/>
            <a:ext cx="301442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">
                <a:solidFill>
                  <a:schemeClr val="accent1"/>
                </a:solidFill>
              </a:defRPr>
            </a:lvl1pPr>
          </a:lstStyle>
          <a:p>
            <a:fld id="{D06DB8CF-3538-4520-8E08-B0FDE146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3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</p:sldLayoutIdLst>
  <p:txStyles>
    <p:titleStyle>
      <a:lvl1pPr algn="l" defTabSz="268834" rtl="0" eaLnBrk="1" latinLnBrk="0" hangingPunct="1">
        <a:spcBef>
          <a:spcPct val="0"/>
        </a:spcBef>
        <a:buNone/>
        <a:defRPr sz="211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1625" indent="-201625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36855" indent="-168021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4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2084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40918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9751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78585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47418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016252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285086" indent="-134417" algn="l" defTabSz="268834" rtl="0" eaLnBrk="1" latinLnBrk="0" hangingPunct="1">
        <a:spcBef>
          <a:spcPts val="5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268834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828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9968" y="104278"/>
            <a:ext cx="407624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th-TH" sz="2800" b="1" dirty="0" smtClean="0">
                <a:solidFill>
                  <a:srgbClr val="FFCC0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ด่านศุลกากรเขมราฐ</a:t>
            </a:r>
          </a:p>
          <a:p>
            <a:pPr algn="ctr">
              <a:spcAft>
                <a:spcPts val="600"/>
              </a:spcAft>
            </a:pPr>
            <a:r>
              <a:rPr lang="en-US" b="1" dirty="0" smtClean="0">
                <a:solidFill>
                  <a:srgbClr val="FFCC0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KHEMARAT CUSTOMS HOUSE</a:t>
            </a:r>
            <a:endParaRPr lang="th-TH" b="1" dirty="0">
              <a:solidFill>
                <a:srgbClr val="FFCC00"/>
              </a:solidFill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8" t="8026" r="22856" b="8725"/>
          <a:stretch/>
        </p:blipFill>
        <p:spPr>
          <a:xfrm>
            <a:off x="0" y="0"/>
            <a:ext cx="1314450" cy="11428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flipV="1">
            <a:off x="1179493" y="943340"/>
            <a:ext cx="4076241" cy="45719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CC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871" y="1106104"/>
            <a:ext cx="46491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dirty="0" smtClean="0">
                <a:solidFill>
                  <a:srgbClr val="FFFF00"/>
                </a:solidFill>
              </a:rPr>
              <a:t>     </a:t>
            </a:r>
          </a:p>
          <a:p>
            <a:pPr algn="thaiDist"/>
            <a:r>
              <a:rPr lang="th-TH" dirty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       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25 กรกฎาคม 2566 เวลา 14.30 น. นาง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จารุ</a:t>
            </a:r>
            <a:r>
              <a:rPr lang="th-TH" sz="16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วรร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เหมยากร นายด่านศุลกากร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เขมราฐ ได้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มอบหมายให้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นายธนศักดิ์ โกษาผล หัวหน้าฝ่ายบริการศุลกากรที่ 1 เข้า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ร่วม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ประชุมคณะกรรมการ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ศูนย์อำนวยการป้องกันและ</a:t>
            </a:r>
            <a:r>
              <a:rPr lang="th-TH" sz="1600" b="1" spc="-9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ปราบปรามยาเสพติดจังหวัดอุบลราชธานี ครั้งที่ 7/2566 ณ </a:t>
            </a:r>
            <a:r>
              <a:rPr lang="th-TH" sz="1600" b="1" spc="-9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ห้อง</a:t>
            </a:r>
            <a:r>
              <a:rPr lang="th-TH" sz="1600" b="1" spc="-9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ประชุมปทุมวรราช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ศาลา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กลางจังหวัด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อุบลราชธานี</a:t>
            </a:r>
            <a:endParaRPr lang="th-TH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9371" y="4827742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rgbClr val="FFFF00"/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งานประชาสัมพันธ์ ด่านศุลกากรเขมราฐ</a:t>
            </a:r>
          </a:p>
          <a:p>
            <a:pPr algn="ctr"/>
            <a:r>
              <a:rPr lang="th-TH" sz="1400" b="1" dirty="0" smtClean="0">
                <a:solidFill>
                  <a:srgbClr val="FFFF00"/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โทร.045-491180 224802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706" y="5467355"/>
            <a:ext cx="618083" cy="584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8447" r="5573" b="10581"/>
          <a:stretch/>
        </p:blipFill>
        <p:spPr>
          <a:xfrm>
            <a:off x="2787556" y="2854365"/>
            <a:ext cx="2458652" cy="1564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89" b="15981"/>
          <a:stretch/>
        </p:blipFill>
        <p:spPr>
          <a:xfrm>
            <a:off x="231076" y="2854365"/>
            <a:ext cx="2457355" cy="1564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" t="12991" r="13596" b="11480"/>
          <a:stretch/>
        </p:blipFill>
        <p:spPr>
          <a:xfrm>
            <a:off x="242408" y="4827742"/>
            <a:ext cx="2446023" cy="1564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10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1162</TotalTime>
  <Words>72</Words>
  <Application>Microsoft Office PowerPoint</Application>
  <PresentationFormat>B5 (ISO) Paper (176x250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IrisUPC</vt:lpstr>
      <vt:lpstr>TH Charm of AU</vt:lpstr>
      <vt:lpstr>TH Charmonman</vt:lpstr>
      <vt:lpstr>TH SarabunIT๙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Chulaluck Yutithamsakul</dc:creator>
  <cp:lastModifiedBy>400413</cp:lastModifiedBy>
  <cp:revision>110</cp:revision>
  <cp:lastPrinted>2023-07-17T07:59:53Z</cp:lastPrinted>
  <dcterms:created xsi:type="dcterms:W3CDTF">2020-10-07T06:35:54Z</dcterms:created>
  <dcterms:modified xsi:type="dcterms:W3CDTF">2023-07-25T09:57:08Z</dcterms:modified>
</cp:coreProperties>
</file>